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9" r:id="rId3"/>
    <p:sldMasterId id="2147483670" r:id="rId4"/>
    <p:sldMasterId id="2147483681" r:id="rId5"/>
  </p:sldMasterIdLst>
  <p:notesMasterIdLst>
    <p:notesMasterId r:id="rId8"/>
  </p:notesMasterIdLst>
  <p:handoutMasterIdLst>
    <p:handoutMasterId r:id="rId9"/>
  </p:handoutMasterIdLst>
  <p:sldIdLst>
    <p:sldId id="376" r:id="rId6"/>
    <p:sldId id="375" r:id="rId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handoutMaster" Target="handoutMasters/handoutMaster1.xml"/><Relationship Id="rId8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6" Type="http://schemas.openxmlformats.org/officeDocument/2006/relationships/slide" Target="slides/slide1.xml"/><Relationship Id="rId5" Type="http://schemas.openxmlformats.org/officeDocument/2006/relationships/slideMaster" Target="slideMasters/slideMaster4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2" Type="http://schemas.openxmlformats.org/officeDocument/2006/relationships/tableStyles" Target="tableStyles.xml"/><Relationship Id="rId11" Type="http://schemas.openxmlformats.org/officeDocument/2006/relationships/viewProps" Target="viewProps.xml"/><Relationship Id="rId10" Type="http://schemas.openxmlformats.org/officeDocument/2006/relationships/presProps" Target="presProps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9.xml"/><Relationship Id="rId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11" Type="http://schemas.openxmlformats.org/officeDocument/2006/relationships/image" Target="../media/image3.jpeg"/><Relationship Id="rId1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9.xml"/><Relationship Id="rId8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2.xml"/><Relationship Id="rId12" Type="http://schemas.openxmlformats.org/officeDocument/2006/relationships/theme" Target="../theme/theme3.xml"/><Relationship Id="rId11" Type="http://schemas.openxmlformats.org/officeDocument/2006/relationships/image" Target="../media/image3.jpeg"/><Relationship Id="rId10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1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9.xml"/><Relationship Id="rId8" Type="http://schemas.openxmlformats.org/officeDocument/2006/relationships/slideLayout" Target="../slideLayouts/slideLayout38.xml"/><Relationship Id="rId7" Type="http://schemas.openxmlformats.org/officeDocument/2006/relationships/slideLayout" Target="../slideLayouts/slideLayout37.xml"/><Relationship Id="rId6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5.xml"/><Relationship Id="rId4" Type="http://schemas.openxmlformats.org/officeDocument/2006/relationships/slideLayout" Target="../slideLayouts/slideLayout34.xml"/><Relationship Id="rId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32.xml"/><Relationship Id="rId12" Type="http://schemas.openxmlformats.org/officeDocument/2006/relationships/theme" Target="../theme/theme4.xml"/><Relationship Id="rId11" Type="http://schemas.openxmlformats.org/officeDocument/2006/relationships/image" Target="../media/image3.jpeg"/><Relationship Id="rId10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1.xml"/></Relationships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jpeg"/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tags" Target="../tags/tag3.xml"/><Relationship Id="rId4" Type="http://schemas.openxmlformats.org/officeDocument/2006/relationships/image" Target="../media/image10.png"/><Relationship Id="rId3" Type="http://schemas.openxmlformats.org/officeDocument/2006/relationships/tags" Target="../tags/tag2.xml"/><Relationship Id="rId2" Type="http://schemas.openxmlformats.org/officeDocument/2006/relationships/image" Target="../media/image9.jpeg"/><Relationship Id="rId1" Type="http://schemas.openxmlformats.org/officeDocument/2006/relationships/tags" Target="../tags/tag1.xml"/></Relationships>
</file>